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09" r:id="rId2"/>
    <p:sldId id="297" r:id="rId3"/>
    <p:sldId id="31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004A76"/>
    <a:srgbClr val="F6B350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8E6B88-996A-4C57-ADE5-345E8D55F491}" v="1" dt="2020-04-06T17:07:49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1" autoAdjust="0"/>
    <p:restoredTop sz="94249" autoAdjust="0"/>
  </p:normalViewPr>
  <p:slideViewPr>
    <p:cSldViewPr snapToGrid="0">
      <p:cViewPr>
        <p:scale>
          <a:sx n="70" d="100"/>
          <a:sy n="70" d="100"/>
        </p:scale>
        <p:origin x="1044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4A8E6B88-996A-4C57-ADE5-345E8D55F491}"/>
    <pc:docChg chg="delSld modSld">
      <pc:chgData name="Jennie Kerwin" userId="89cc6116eb6c0dac" providerId="LiveId" clId="{4A8E6B88-996A-4C57-ADE5-345E8D55F491}" dt="2020-04-06T17:07:49.320" v="31"/>
      <pc:docMkLst>
        <pc:docMk/>
      </pc:docMkLst>
      <pc:sldChg chg="del">
        <pc:chgData name="Jennie Kerwin" userId="89cc6116eb6c0dac" providerId="LiveId" clId="{4A8E6B88-996A-4C57-ADE5-345E8D55F491}" dt="2020-04-06T17:06:56.521" v="9" actId="2696"/>
        <pc:sldMkLst>
          <pc:docMk/>
          <pc:sldMk cId="3262603198" sldId="280"/>
        </pc:sldMkLst>
      </pc:sldChg>
      <pc:sldChg chg="del">
        <pc:chgData name="Jennie Kerwin" userId="89cc6116eb6c0dac" providerId="LiveId" clId="{4A8E6B88-996A-4C57-ADE5-345E8D55F491}" dt="2020-04-06T17:06:56.084" v="8" actId="2696"/>
        <pc:sldMkLst>
          <pc:docMk/>
          <pc:sldMk cId="1075854677" sldId="292"/>
        </pc:sldMkLst>
      </pc:sldChg>
      <pc:sldChg chg="del">
        <pc:chgData name="Jennie Kerwin" userId="89cc6116eb6c0dac" providerId="LiveId" clId="{4A8E6B88-996A-4C57-ADE5-345E8D55F491}" dt="2020-04-06T17:06:59.579" v="11" actId="2696"/>
        <pc:sldMkLst>
          <pc:docMk/>
          <pc:sldMk cId="3637779676" sldId="294"/>
        </pc:sldMkLst>
      </pc:sldChg>
      <pc:sldChg chg="del">
        <pc:chgData name="Jennie Kerwin" userId="89cc6116eb6c0dac" providerId="LiveId" clId="{4A8E6B88-996A-4C57-ADE5-345E8D55F491}" dt="2020-04-06T17:06:53.650" v="3" actId="2696"/>
        <pc:sldMkLst>
          <pc:docMk/>
          <pc:sldMk cId="2620468648" sldId="295"/>
        </pc:sldMkLst>
      </pc:sldChg>
      <pc:sldChg chg="modSp">
        <pc:chgData name="Jennie Kerwin" userId="89cc6116eb6c0dac" providerId="LiveId" clId="{4A8E6B88-996A-4C57-ADE5-345E8D55F491}" dt="2020-04-06T17:07:15.276" v="14" actId="6549"/>
        <pc:sldMkLst>
          <pc:docMk/>
          <pc:sldMk cId="1366647072" sldId="297"/>
        </pc:sldMkLst>
        <pc:spChg chg="mod">
          <ac:chgData name="Jennie Kerwin" userId="89cc6116eb6c0dac" providerId="LiveId" clId="{4A8E6B88-996A-4C57-ADE5-345E8D55F491}" dt="2020-04-06T17:07:15.276" v="14" actId="6549"/>
          <ac:spMkLst>
            <pc:docMk/>
            <pc:sldMk cId="1366647072" sldId="297"/>
            <ac:spMk id="12" creationId="{B69677ED-5C54-4353-B94F-C526DD00205C}"/>
          </ac:spMkLst>
        </pc:spChg>
      </pc:sldChg>
      <pc:sldChg chg="del">
        <pc:chgData name="Jennie Kerwin" userId="89cc6116eb6c0dac" providerId="LiveId" clId="{4A8E6B88-996A-4C57-ADE5-345E8D55F491}" dt="2020-04-06T17:06:53.385" v="2" actId="2696"/>
        <pc:sldMkLst>
          <pc:docMk/>
          <pc:sldMk cId="3304938087" sldId="299"/>
        </pc:sldMkLst>
      </pc:sldChg>
      <pc:sldChg chg="del">
        <pc:chgData name="Jennie Kerwin" userId="89cc6116eb6c0dac" providerId="LiveId" clId="{4A8E6B88-996A-4C57-ADE5-345E8D55F491}" dt="2020-04-06T17:06:53.806" v="4" actId="2696"/>
        <pc:sldMkLst>
          <pc:docMk/>
          <pc:sldMk cId="1839089825" sldId="300"/>
        </pc:sldMkLst>
      </pc:sldChg>
      <pc:sldChg chg="del">
        <pc:chgData name="Jennie Kerwin" userId="89cc6116eb6c0dac" providerId="LiveId" clId="{4A8E6B88-996A-4C57-ADE5-345E8D55F491}" dt="2020-04-06T17:06:55.257" v="6" actId="2696"/>
        <pc:sldMkLst>
          <pc:docMk/>
          <pc:sldMk cId="641742071" sldId="301"/>
        </pc:sldMkLst>
      </pc:sldChg>
      <pc:sldChg chg="del">
        <pc:chgData name="Jennie Kerwin" userId="89cc6116eb6c0dac" providerId="LiveId" clId="{4A8E6B88-996A-4C57-ADE5-345E8D55F491}" dt="2020-04-06T17:06:55.709" v="7" actId="2696"/>
        <pc:sldMkLst>
          <pc:docMk/>
          <pc:sldMk cId="1991801805" sldId="302"/>
        </pc:sldMkLst>
      </pc:sldChg>
      <pc:sldChg chg="modSp modAnim">
        <pc:chgData name="Jennie Kerwin" userId="89cc6116eb6c0dac" providerId="LiveId" clId="{4A8E6B88-996A-4C57-ADE5-345E8D55F491}" dt="2020-04-06T17:07:49.320" v="31"/>
        <pc:sldMkLst>
          <pc:docMk/>
          <pc:sldMk cId="1930121376" sldId="309"/>
        </pc:sldMkLst>
        <pc:spChg chg="mod">
          <ac:chgData name="Jennie Kerwin" userId="89cc6116eb6c0dac" providerId="LiveId" clId="{4A8E6B88-996A-4C57-ADE5-345E8D55F491}" dt="2020-04-06T17:07:03.510" v="12" actId="6549"/>
          <ac:spMkLst>
            <pc:docMk/>
            <pc:sldMk cId="1930121376" sldId="309"/>
            <ac:spMk id="12" creationId="{B69677ED-5C54-4353-B94F-C526DD00205C}"/>
          </ac:spMkLst>
        </pc:spChg>
        <pc:spChg chg="mod">
          <ac:chgData name="Jennie Kerwin" userId="89cc6116eb6c0dac" providerId="LiveId" clId="{4A8E6B88-996A-4C57-ADE5-345E8D55F491}" dt="2020-04-06T17:07:10.111" v="13" actId="6549"/>
          <ac:spMkLst>
            <pc:docMk/>
            <pc:sldMk cId="1930121376" sldId="309"/>
            <ac:spMk id="17" creationId="{AE55A0F2-BE3D-40B5-8CE5-549756B4EF16}"/>
          </ac:spMkLst>
        </pc:spChg>
      </pc:sldChg>
      <pc:sldChg chg="modSp modNotesTx">
        <pc:chgData name="Jennie Kerwin" userId="89cc6116eb6c0dac" providerId="LiveId" clId="{4A8E6B88-996A-4C57-ADE5-345E8D55F491}" dt="2020-04-06T17:07:29.223" v="30" actId="6549"/>
        <pc:sldMkLst>
          <pc:docMk/>
          <pc:sldMk cId="1729839865" sldId="310"/>
        </pc:sldMkLst>
        <pc:spChg chg="mod">
          <ac:chgData name="Jennie Kerwin" userId="89cc6116eb6c0dac" providerId="LiveId" clId="{4A8E6B88-996A-4C57-ADE5-345E8D55F491}" dt="2020-04-06T17:07:19.426" v="15" actId="6549"/>
          <ac:spMkLst>
            <pc:docMk/>
            <pc:sldMk cId="1729839865" sldId="310"/>
            <ac:spMk id="12" creationId="{B69677ED-5C54-4353-B94F-C526DD00205C}"/>
          </ac:spMkLst>
        </pc:spChg>
      </pc:sldChg>
      <pc:sldChg chg="del">
        <pc:chgData name="Jennie Kerwin" userId="89cc6116eb6c0dac" providerId="LiveId" clId="{4A8E6B88-996A-4C57-ADE5-345E8D55F491}" dt="2020-04-06T17:06:54.071" v="5" actId="2696"/>
        <pc:sldMkLst>
          <pc:docMk/>
          <pc:sldMk cId="796705353" sldId="311"/>
        </pc:sldMkLst>
      </pc:sldChg>
      <pc:sldChg chg="del">
        <pc:chgData name="Jennie Kerwin" userId="89cc6116eb6c0dac" providerId="LiveId" clId="{4A8E6B88-996A-4C57-ADE5-345E8D55F491}" dt="2020-04-06T17:06:57.520" v="10" actId="2696"/>
        <pc:sldMkLst>
          <pc:docMk/>
          <pc:sldMk cId="3081099805" sldId="312"/>
        </pc:sldMkLst>
      </pc:sldChg>
      <pc:sldChg chg="del">
        <pc:chgData name="Jennie Kerwin" userId="89cc6116eb6c0dac" providerId="LiveId" clId="{4A8E6B88-996A-4C57-ADE5-345E8D55F491}" dt="2020-04-06T17:06:52.916" v="0" actId="2696"/>
        <pc:sldMkLst>
          <pc:docMk/>
          <pc:sldMk cId="2657357055" sldId="320"/>
        </pc:sldMkLst>
      </pc:sldChg>
      <pc:sldChg chg="del">
        <pc:chgData name="Jennie Kerwin" userId="89cc6116eb6c0dac" providerId="LiveId" clId="{4A8E6B88-996A-4C57-ADE5-345E8D55F491}" dt="2020-04-06T17:06:53.181" v="1" actId="2696"/>
        <pc:sldMkLst>
          <pc:docMk/>
          <pc:sldMk cId="3070713636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08/04/2020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3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3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3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openxmlformats.org/officeDocument/2006/relationships/image" Target="../media/image3.png"/><Relationship Id="rId5" Type="http://schemas.microsoft.com/office/2007/relationships/media" Target="../media/media4.m4a"/><Relationship Id="rId10" Type="http://schemas.microsoft.com/office/2007/relationships/hdphoto" Target="../media/hdphoto1.wdp"/><Relationship Id="rId4" Type="http://schemas.microsoft.com/office/2007/relationships/media" Target="../media/media3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7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png"/><Relationship Id="rId4" Type="http://schemas.microsoft.com/office/2007/relationships/media" Target="../media/media8.m4a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10.m4a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72953" y="180849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Identify number facts and strategies for solving addition calculations.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7 + 7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8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9 + 3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2681" y="1078988"/>
            <a:ext cx="1038836" cy="46065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15 + 5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6 + 4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0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10 + 6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2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4 + 7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64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20 + 7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6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18 + 5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172953" y="1787747"/>
            <a:ext cx="4575122" cy="1944004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could calculate all the answers by </a:t>
            </a:r>
            <a:r>
              <a:rPr lang="en-GB" b="1" i="1" dirty="0">
                <a:solidFill>
                  <a:srgbClr val="253746"/>
                </a:solidFill>
                <a:latin typeface="Myriad Pro Light" panose="020B0603030403020204" pitchFamily="34" charset="0"/>
              </a:rPr>
              <a:t>counting on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, but some might be more efficiently solved using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number facts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we have learned.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4804245" y="2082231"/>
            <a:ext cx="4302242" cy="1968747"/>
            <a:chOff x="69733" y="2154929"/>
            <a:chExt cx="4302242" cy="1968747"/>
          </a:xfrm>
        </p:grpSpPr>
        <p:sp>
          <p:nvSpPr>
            <p:cNvPr id="17" name="Cloud 16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69733" y="2179672"/>
              <a:ext cx="3679657" cy="194400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Which of these can we solve using </a:t>
              </a:r>
              <a:r>
                <a:rPr lang="en-GB" b="1" dirty="0">
                  <a:solidFill>
                    <a:srgbClr val="C00000"/>
                  </a:solidFill>
                  <a:latin typeface="Myriad Pro Light" panose="020B0603030403020204" pitchFamily="34" charset="0"/>
                </a:rPr>
                <a:t>number facts 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we know?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693788" y="2320896"/>
            <a:ext cx="3168260" cy="97200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Here are my ideas…</a:t>
            </a:r>
            <a:endParaRPr lang="en-GB" b="1" dirty="0">
              <a:solidFill>
                <a:srgbClr val="FF0000"/>
              </a:solidFill>
              <a:latin typeface="Myriad Pro Light" panose="020B0603030403020204" pitchFamily="34" charset="0"/>
            </a:endParaRP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33550" y="3826047"/>
            <a:ext cx="3931413" cy="91022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7 + 7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use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doubles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!</a:t>
            </a:r>
          </a:p>
        </p:txBody>
      </p: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553516" y="2918511"/>
            <a:ext cx="3931413" cy="127256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6 + 4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use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number bonds to 10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200" y="1080000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7 + 7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27200" y="1080000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6 + 4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057940" y="4370206"/>
            <a:ext cx="3530173" cy="1093444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15 + 5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use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pairs that make 20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71200" y="1080000"/>
            <a:ext cx="1038836" cy="460653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15 + 5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B0EF1CD6-E0B5-45DE-A08B-E1E3BF4F0E2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9" end="629.036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53350" y="76104"/>
            <a:ext cx="609600" cy="609600"/>
          </a:xfrm>
          <a:prstGeom prst="rect">
            <a:avLst/>
          </a:prstGeom>
        </p:spPr>
      </p:pic>
      <p:pic>
        <p:nvPicPr>
          <p:cNvPr id="26" name="2">
            <a:hlinkClick r:id="" action="ppaction://media"/>
            <a:extLst>
              <a:ext uri="{FF2B5EF4-FFF2-40B4-BE49-F238E27FC236}">
                <a16:creationId xmlns:a16="http://schemas.microsoft.com/office/drawing/2014/main" id="{ACE56938-EF47-4E08-B2A2-23F9A417427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83" end="6495.439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53350" y="930041"/>
            <a:ext cx="609600" cy="609600"/>
          </a:xfrm>
          <a:prstGeom prst="rect">
            <a:avLst/>
          </a:prstGeom>
        </p:spPr>
      </p:pic>
      <p:pic>
        <p:nvPicPr>
          <p:cNvPr id="28" name="4">
            <a:hlinkClick r:id="" action="ppaction://media"/>
            <a:extLst>
              <a:ext uri="{FF2B5EF4-FFF2-40B4-BE49-F238E27FC236}">
                <a16:creationId xmlns:a16="http://schemas.microsoft.com/office/drawing/2014/main" id="{DF13CCE3-E1F5-44E5-8BF0-CE753E8A3A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296" end="921.3514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09714" y="3216447"/>
            <a:ext cx="609600" cy="609600"/>
          </a:xfrm>
          <a:prstGeom prst="rect">
            <a:avLst/>
          </a:prstGeom>
        </p:spPr>
      </p:pic>
      <p:pic>
        <p:nvPicPr>
          <p:cNvPr id="29" name="5">
            <a:hlinkClick r:id="" action="ppaction://media"/>
            <a:extLst>
              <a:ext uri="{FF2B5EF4-FFF2-40B4-BE49-F238E27FC236}">
                <a16:creationId xmlns:a16="http://schemas.microsoft.com/office/drawing/2014/main" id="{20CA76CE-249F-48AF-8255-6A0A70F873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814" end="1326.832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09714" y="4854050"/>
            <a:ext cx="609600" cy="609600"/>
          </a:xfrm>
          <a:prstGeom prst="rect">
            <a:avLst/>
          </a:prstGeom>
        </p:spPr>
      </p:pic>
      <p:pic>
        <p:nvPicPr>
          <p:cNvPr id="30" name="3">
            <a:hlinkClick r:id="" action="ppaction://media"/>
            <a:extLst>
              <a:ext uri="{FF2B5EF4-FFF2-40B4-BE49-F238E27FC236}">
                <a16:creationId xmlns:a16="http://schemas.microsoft.com/office/drawing/2014/main" id="{F44C29CE-1C68-4131-AA99-1F7FF6CB35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530" end="600.430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32050" y="4549250"/>
            <a:ext cx="609600" cy="609600"/>
          </a:xfrm>
          <a:prstGeom prst="rect">
            <a:avLst/>
          </a:prstGeom>
        </p:spPr>
      </p:pic>
      <p:pic>
        <p:nvPicPr>
          <p:cNvPr id="31" name="2">
            <a:hlinkClick r:id="" action="ppaction://media"/>
            <a:extLst>
              <a:ext uri="{FF2B5EF4-FFF2-40B4-BE49-F238E27FC236}">
                <a16:creationId xmlns:a16="http://schemas.microsoft.com/office/drawing/2014/main" id="{487EBB4E-9E79-45A4-9105-398350780C3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2263" end="1311.439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53350" y="1578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2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3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49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498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0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6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644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448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606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63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5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681" y="1078988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7 + 7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8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9 + 3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2681" y="1078988"/>
            <a:ext cx="1038836" cy="460653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15 + 5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681" y="1078988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6 + 4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0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10 + 6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2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4 + 7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64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20 + 7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6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18 + 5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228890" y="1899243"/>
            <a:ext cx="4354558" cy="137611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also use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place value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for some… remember how we use place value cards…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168520" y="2069376"/>
            <a:ext cx="1750219" cy="1035844"/>
            <a:chOff x="4237100" y="3068960"/>
            <a:chExt cx="1750219" cy="103584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0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1   0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12121" y="2069376"/>
            <a:ext cx="1321594" cy="1035844"/>
            <a:chOff x="6058718" y="1080000"/>
            <a:chExt cx="1321594" cy="103584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33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6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160681" y="1080000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10 + 6</a:t>
            </a:r>
          </a:p>
        </p:txBody>
      </p:sp>
      <p:sp>
        <p:nvSpPr>
          <p:cNvPr id="3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40067" y="3582647"/>
            <a:ext cx="4185486" cy="1656226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10 + 6 = 16</a:t>
            </a:r>
            <a:b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Are any others like that?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(a multiple of 10 + some 1s)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216506" y="3541070"/>
            <a:ext cx="1750219" cy="1035844"/>
            <a:chOff x="4237100" y="3068960"/>
            <a:chExt cx="1750219" cy="103584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8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060107" y="3541070"/>
            <a:ext cx="1321594" cy="1035844"/>
            <a:chOff x="6058718" y="1080000"/>
            <a:chExt cx="1321594" cy="10358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41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7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964681" y="1080000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20 + 7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1FA8F1-087F-49E7-92E2-EBE5232E7908}"/>
              </a:ext>
            </a:extLst>
          </p:cNvPr>
          <p:cNvSpPr txBox="1"/>
          <p:nvPr/>
        </p:nvSpPr>
        <p:spPr>
          <a:xfrm>
            <a:off x="172953" y="180849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Identify number facts and strategies for solving addition calculations.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7BF9F521-E08B-4259-82D4-8FC7E2C05A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5" end="810.972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7834" y="1041457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5C8E17CE-9568-49E6-966B-EDF7F38B022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606" end="1215.668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57815" y="3640650"/>
            <a:ext cx="609600" cy="609600"/>
          </a:xfrm>
          <a:prstGeom prst="rect">
            <a:avLst/>
          </a:prstGeom>
        </p:spPr>
      </p:pic>
      <p:pic>
        <p:nvPicPr>
          <p:cNvPr id="16" name="1a">
            <a:hlinkClick r:id="" action="ppaction://media"/>
            <a:extLst>
              <a:ext uri="{FF2B5EF4-FFF2-40B4-BE49-F238E27FC236}">
                <a16:creationId xmlns:a16="http://schemas.microsoft.com/office/drawing/2014/main" id="{134BE3FE-C26B-4A9B-9A00-E9244980529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342" end="1044.594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06859" y="1681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4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14688 -4.0740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82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14688 -4.07407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6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animBg="1"/>
      <p:bldP spid="34" grpId="0" animBg="1"/>
      <p:bldP spid="35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068194" y="3946051"/>
            <a:ext cx="3847810" cy="91253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sort the questions into 2 groups…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963" y="3087886"/>
            <a:ext cx="4072718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b="1" dirty="0"/>
              <a:t>Solve by using place value/number facts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20482" y="3087886"/>
            <a:ext cx="2164182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b="1" dirty="0"/>
              <a:t>Solve by counting 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6681" y="1078988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7 + 7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48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9 + 3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72681" y="1078988"/>
            <a:ext cx="1038836" cy="460653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15 + 5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28681" y="1078988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6 + 4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32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4 + 7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776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18 + 5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59200" y="1080000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10 + 6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63200" y="1080000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20 + 7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6266" y="1538329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7 + 7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23200" y="1645009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9 + 3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73247" y="2217521"/>
            <a:ext cx="1038836" cy="460653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15 + 5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047380" y="1538328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6 + 4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75161" y="164500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4 + 7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88875" y="2384149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18 + 5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77028" y="2217521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10 + 6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357112" y="1593081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20 + 7</a:t>
            </a:r>
          </a:p>
        </p:txBody>
      </p:sp>
      <p:sp>
        <p:nvSpPr>
          <p:cNvPr id="3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50580" y="3757981"/>
            <a:ext cx="4072717" cy="1711238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There is often more than one way of calculating.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That’s helpful for checking!</a:t>
            </a:r>
          </a:p>
        </p:txBody>
      </p:sp>
      <p:sp>
        <p:nvSpPr>
          <p:cNvPr id="68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572000" y="3793385"/>
            <a:ext cx="4273613" cy="1711238"/>
          </a:xfrm>
          <a:prstGeom prst="wedgeEllipseCallout">
            <a:avLst>
              <a:gd name="adj1" fmla="val -27982"/>
              <a:gd name="adj2" fmla="val 27653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Good mathematicians – like us - try to spot the most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efficient and quickest way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to solve a problem.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5B33FE-EAE6-4609-B502-C4BAE6653A20}"/>
              </a:ext>
            </a:extLst>
          </p:cNvPr>
          <p:cNvSpPr txBox="1"/>
          <p:nvPr/>
        </p:nvSpPr>
        <p:spPr>
          <a:xfrm>
            <a:off x="172953" y="180849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Identify number facts and strategies for solving addition calculations.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840039AE-1310-45D6-9482-7A5AF04E34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92" end="630.4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27665" y="2541014"/>
            <a:ext cx="609600" cy="609600"/>
          </a:xfrm>
          <a:prstGeom prst="rect">
            <a:avLst/>
          </a:prstGeom>
        </p:spPr>
      </p:pic>
      <p:pic>
        <p:nvPicPr>
          <p:cNvPr id="5" name="lesson ender">
            <a:hlinkClick r:id="" action="ppaction://media"/>
            <a:extLst>
              <a:ext uri="{FF2B5EF4-FFF2-40B4-BE49-F238E27FC236}">
                <a16:creationId xmlns:a16="http://schemas.microsoft.com/office/drawing/2014/main" id="{55A2C047-C287-4DE2-970C-3DCFCB06EB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2924" y="4649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3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0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96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01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3" grpId="0" animBg="1"/>
      <p:bldP spid="43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35" grpId="0" animBg="1"/>
      <p:bldP spid="6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838FC505C8114DA8F2A48A8A12FF7D" ma:contentTypeVersion="10" ma:contentTypeDescription="Create a new document." ma:contentTypeScope="" ma:versionID="490440577eaa05d50c5f232425105f9a">
  <xsd:schema xmlns:xsd="http://www.w3.org/2001/XMLSchema" xmlns:xs="http://www.w3.org/2001/XMLSchema" xmlns:p="http://schemas.microsoft.com/office/2006/metadata/properties" xmlns:ns2="6fea64e1-c400-4c32-9611-715d0bb0247d" targetNamespace="http://schemas.microsoft.com/office/2006/metadata/properties" ma:root="true" ma:fieldsID="d6aed2c7349f3d0830f0cfb8eb948423" ns2:_="">
    <xsd:import namespace="6fea64e1-c400-4c32-9611-715d0bb02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a64e1-c400-4c32-9611-715d0bb024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A1996F-B4BA-4276-A789-8EBE6491D60F}"/>
</file>

<file path=customXml/itemProps2.xml><?xml version="1.0" encoding="utf-8"?>
<ds:datastoreItem xmlns:ds="http://schemas.openxmlformats.org/officeDocument/2006/customXml" ds:itemID="{2B00E4D0-A47E-4D23-8811-FF2F8C9A80B9}"/>
</file>

<file path=customXml/itemProps3.xml><?xml version="1.0" encoding="utf-8"?>
<ds:datastoreItem xmlns:ds="http://schemas.openxmlformats.org/officeDocument/2006/customXml" ds:itemID="{2392EF14-50EB-49BD-9920-B4CE02980AC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3718</TotalTime>
  <Words>327</Words>
  <Application>Microsoft Office PowerPoint</Application>
  <PresentationFormat>On-screen Show (4:3)</PresentationFormat>
  <Paragraphs>69</Paragraphs>
  <Slides>3</Slides>
  <Notes>3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263</cp:revision>
  <dcterms:created xsi:type="dcterms:W3CDTF">2018-09-13T11:08:58Z</dcterms:created>
  <dcterms:modified xsi:type="dcterms:W3CDTF">2020-04-08T15:46:24Z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0x010100BC838FC505C8114DA8F2A48A8A12FF7D</vt:lpwstr>
  </property>
</Properties>
</file>